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bc8d60d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bc8d60d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concept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bc8d60d3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bc8d60d3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practice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bc8d60d3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bc8d60d3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concept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c8d60d3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c8d60d3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practice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c8d60d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c8d60d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to learn the concept. Google is good since they are developers of tensorflow (which is used for deep learning in industry)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bc8d60d3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bc8d60d3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can make any model, we need to preprocess. See the </a:t>
            </a:r>
            <a:r>
              <a:rPr lang="en"/>
              <a:t>common</a:t>
            </a:r>
            <a:r>
              <a:rPr lang="en"/>
              <a:t> problems and fixes. The </a:t>
            </a:r>
            <a:r>
              <a:rPr lang="en"/>
              <a:t>colab notebook shows these in action, the medium article summarizes them in a general scenario.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bc8d60d3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bc8d60d3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have data, let’s make a model. Let’s look at this beginner guide. Sklearn has many models and parameters, which you can see in SciKit learn API.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bc8d60d3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bc8d60d3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r>
              <a:rPr lang="en"/>
              <a:t> tips for learning and practicing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bc8d60d3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bc8d60d3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Starters for different types of models and preprocessing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ce3829b2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ce3829b2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bc8d60d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bc8d60d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must fundamentally is just step by step reasoning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bc8d60d3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bc8d60d3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for next time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ce3829b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ce3829b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ce3829b2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ce3829b2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ce3829b2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ce3829b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bc8d60d3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bc8d60d3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bc8d60d3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bc8d60d3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bc8d60d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bc8d60d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Concept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bc8d60d3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bc8d60d3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practice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s.google.com/machine-learning/crash-course/ml-intro" TargetMode="External"/><Relationship Id="rId4" Type="http://schemas.openxmlformats.org/officeDocument/2006/relationships/hyperlink" Target="https://www.udacity.com/course/intro-to-machine-learning--ud120" TargetMode="External"/><Relationship Id="rId5" Type="http://schemas.openxmlformats.org/officeDocument/2006/relationships/hyperlink" Target="https://www.coursera.org/learn/machine-learning" TargetMode="External"/><Relationship Id="rId6" Type="http://schemas.openxmlformats.org/officeDocument/2006/relationships/hyperlink" Target="https://openlearninglibrary.mit.edu/courses/course-v1:MITx+6.036+1T2019/abou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owardsdatascience.com/introduction-to-data-preprocessing-in-machine-learning-a9fa83a5dc9d" TargetMode="External"/><Relationship Id="rId4" Type="http://schemas.openxmlformats.org/officeDocument/2006/relationships/hyperlink" Target="https://medium.com/@yogeshojha/data-preprocessing-75485c7188c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owardsdatascience.com/a-beginners-guide-to-text-classification-with-scikit-learn-632357e16f3a#660b" TargetMode="External"/><Relationship Id="rId4" Type="http://schemas.openxmlformats.org/officeDocument/2006/relationships/hyperlink" Target="https://scikit-learn.org/stable/modules/classe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YVX7VLx4JdDj5KWwzz6RGRVHSYapNKRC?usp=sharing" TargetMode="External"/><Relationship Id="rId4" Type="http://schemas.openxmlformats.org/officeDocument/2006/relationships/hyperlink" Target="https://colab.research.google.com/drive/1sUlu7hY3NvEoiuNQmTLIUUpx99Pow2hc?usp=sharing" TargetMode="External"/><Relationship Id="rId5" Type="http://schemas.openxmlformats.org/officeDocument/2006/relationships/hyperlink" Target="https://scikit-learn.org/stable/auto_examples/linear_model/plot_ols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owardsdatascience.com/machine-learning-basics-simple-linear-regression-bc83c01baa07" TargetMode="External"/><Relationship Id="rId4" Type="http://schemas.openxmlformats.org/officeDocument/2006/relationships/hyperlink" Target="https://towardsdatascience.com/a-beginners-guide-to-text-classification-with-scikit-learn-632357e16f3a#660b" TargetMode="External"/><Relationship Id="rId5" Type="http://schemas.openxmlformats.org/officeDocument/2006/relationships/hyperlink" Target="https://machinelearningmastery.com/clustering-algorithms-with-python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owardsdatascience.com/types-of-machine-learning-algorithms-you-should-know-953a0824886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(and Artificial Intelligence)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Satyen 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</a:t>
            </a:r>
            <a:r>
              <a:rPr lang="en"/>
              <a:t>Learning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common form of machine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is “Unsupervised” when training…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Create Model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Load/Process Past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Input columns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Each row is a single entry of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Pick number of “clusters” to find in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Assign preliminary guesses for “cluster” centroids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Find new “cluster” centroids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Repeat above step until converges (or run out of resources)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 Unsupervised Learning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642225" y="1152475"/>
            <a:ext cx="419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Model: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Assign k random centroids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Partition data based off of closest centroid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Move centroid to mean of partitioned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Throw out partitions, repeat step 2-3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4"/>
            <a:ext cx="3977175" cy="17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87" y="2745100"/>
            <a:ext cx="4079005" cy="17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Moderately </a:t>
            </a:r>
            <a:r>
              <a:rPr lang="en"/>
              <a:t>common form of machine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is “Reinforced” when training…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Create Model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Start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Give model inputs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 makes decision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Decision produces results (some degree of favorable or unfavorable, as well as new inputs)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 inputs to continue from step 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 Reinforcement Learning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4980050" y="1152475"/>
            <a:ext cx="385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Driving Car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Car is constantly </a:t>
            </a:r>
            <a:r>
              <a:rPr lang="en"/>
              <a:t>receiving</a:t>
            </a:r>
            <a:r>
              <a:rPr lang="en"/>
              <a:t> </a:t>
            </a:r>
            <a:r>
              <a:rPr lang="en"/>
              <a:t>input</a:t>
            </a:r>
            <a:r>
              <a:rPr lang="en"/>
              <a:t> from sensors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Input processed and fed into model, produces steering instructions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Instructions are executed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New inputs are generated and fed into model again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5725"/>
            <a:ext cx="4267824" cy="25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Resources for Concepts (ML)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https://developers.google.com/machine-learning/crash-course/ml-intro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Udacity: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https://www.udacity.com/course/intro-to-machine-learning--ud120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Stanford: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https://www.coursera.org/learn/machine-learning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MIT: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https://openlearninglibrary.mit.edu/courses/course-v1:MITx+6.036+1T2019/about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train strong models (and remove bias), we want…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Varied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Common issues: Lack of data, skewed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Fix: Get better data, impute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Numerical inputs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Common issues: Categorical fields, null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Fix: Impute values, encode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Lots and lots of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Common issues: Lack of data, null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Fix: Get more data, impute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https://towardsdatascience.com/introduction-to-data-preprocessing-in-machine-learning-a9fa83a5dc9d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https://medium.com/@yogeshojha/data-preprocessing-75485c7188c4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Creation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Trees and Random Forest (and Boosted Trees)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SVM (Support Vector Machines)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Naive Bayes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Regression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walkthrough: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https://towardsdatascience.com/a-beginners-guide-to-text-classification-with-scikit-learn-632357e16f3a#660b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SciKit Learn offers many model types out of the box: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https://scikit-learn.org/stable/modules/classes.html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.fit() trains the model (with training and evaluation data as parameters)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.predict() predicts results (with testing data as parameters)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Experiment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Familiarize yourself broadly with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Numpy and Pandas are great for preprocessing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https://colab.research.google.com/drive/1YVX7VLx4JdDj5KWwzz6RGRVHSYapNKRC?usp=sharing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(Most datasets were stored in the bond_model_storage/Datasets bucket under cloud storage)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Scikit learn is great for ML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Ex: Unsupervised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https://colab.research.google.com/drive/1sUlu7hY3NvEoiuNQmTLIUUpx99Pow2hc?usp=sharing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Ex: Supervised (Regression)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https://scikit-learn.org/stable/auto_examples/linear_model/plot_ols.html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way to learn: Hands On!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</a:t>
            </a:r>
            <a:r>
              <a:rPr lang="en"/>
              <a:t>constructing</a:t>
            </a:r>
            <a:r>
              <a:rPr lang="en"/>
              <a:t> some of the regression models found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https://towardsdatascience.com/machine-learning-basics-simple-linear-regression-bc83c01baa07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constructing some of the classification models found here: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https://towardsdatascience.com/a-beginners-guide-to-text-classification-with-scikit-learn-632357e16f3a#660b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</a:t>
            </a:r>
            <a:r>
              <a:rPr lang="en"/>
              <a:t>constructing</a:t>
            </a:r>
            <a:r>
              <a:rPr lang="en"/>
              <a:t> some unsupervised learning models found here: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https://machinelearningmastery.com/clustering-algorithms-with-python/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Forward: Machine Learning Models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Nearest Neighbor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Naive Bayes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Vector Machines (SVM)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https://towardsdatascience.com/types-of-machine-learning-algorithms-you-should-know-953a08248861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- Will it Rain?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12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- Make a machine think like a human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Q: what would an AI solution to this problem look like?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628" y="1073100"/>
            <a:ext cx="512586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Forward: Neural Networks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AI: Deep Learning (made possible by neural networks)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50" y="1669400"/>
            <a:ext cx="5838900" cy="2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</a:t>
            </a:r>
            <a:r>
              <a:rPr lang="en"/>
              <a:t>- Will it Rain?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219000" cy="3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Machine Learning is a subset of AI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ML - Make a program that can take processed inputs and make a strong prediction WITHOUT us coding anything about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Q: what would an ML solution to this problem look like?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700" y="1067275"/>
            <a:ext cx="2741176" cy="18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875" y="1067276"/>
            <a:ext cx="2741176" cy="182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700" y="2894275"/>
            <a:ext cx="2741176" cy="182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1875" y="2894275"/>
            <a:ext cx="2741175" cy="18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Raw Data =&gt; Inputs =&gt; Model =&gt; Outputs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442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 Inputs: Sky Color, whether it rained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Encoding: Convert to Numerical scale (0, 255)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Regression: Bell graph (with 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Predict!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700" y="967225"/>
            <a:ext cx="3130524" cy="20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875" y="3339177"/>
            <a:ext cx="2724474" cy="15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219775" y="4348000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5699100" y="3160050"/>
            <a:ext cx="12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Grey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7786325" y="43941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0" y="3742372"/>
            <a:ext cx="1794850" cy="1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267" y="3742367"/>
            <a:ext cx="1856202" cy="12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- Will it Rain?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522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is a subset of Machine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Loosely</a:t>
            </a:r>
            <a:r>
              <a:rPr lang="en"/>
              <a:t> modeled on human brain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is good for smaller amounts of data, less monetary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is good for massive data and more expensive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Later: What would a Deep Learning Approach look like for this problem?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37687" r="2338" t="0"/>
          <a:stretch/>
        </p:blipFill>
        <p:spPr>
          <a:xfrm>
            <a:off x="5780340" y="863550"/>
            <a:ext cx="305195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Machine Learning Use Cases?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352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Thermostat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Lightbulbs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Vacuum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Retail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Advertisements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 Recommendations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Searches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Natural Language Processing 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4478600" y="1152475"/>
            <a:ext cx="30000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Social Media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Computer Vision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Facial Recognition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Image Generation</a:t>
            </a:r>
            <a:endParaRPr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>
                <a:solidFill>
                  <a:schemeClr val="dk2"/>
                </a:solidFill>
              </a:rPr>
              <a:t>Driving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Medicine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Finance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Bonds!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For more search “machine learning AI use cases” on google!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Types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3687600" cy="3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Machine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Supervised Learning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Use: Prediction of a single value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Ex: Classify images, predict bonds!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Unsupervised Learning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Use: Data Exploration,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Ex: </a:t>
            </a:r>
            <a:r>
              <a:rPr lang="en"/>
              <a:t>Customer Recommendations, 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Reinforcement Learning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Use: Self Learning with live inputs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Ex: Self Driving Car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1327" r="1754" t="1941"/>
          <a:stretch/>
        </p:blipFill>
        <p:spPr>
          <a:xfrm>
            <a:off x="4064675" y="1678175"/>
            <a:ext cx="4767625" cy="25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general form of machine </a:t>
            </a:r>
            <a:r>
              <a:rPr lang="en"/>
              <a:t>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is “Supervised” when training…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Create Model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Load/Process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 Columns and “Correct” Output Column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Rows represent a new entry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Plug a row of the data into the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Get a result and compare it to the “Correct”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 will adjust (depends on type of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Repeat for rest of data/training process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 Supervised Learning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838375" y="1152475"/>
            <a:ext cx="399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 idea is to minimize absolute distance from data to a line best fit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Given an input, the linear regression model can </a:t>
            </a:r>
            <a:r>
              <a:rPr lang="en"/>
              <a:t>predict</a:t>
            </a:r>
            <a:r>
              <a:rPr lang="en"/>
              <a:t> an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graph displays 1D 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work with N dimensions (harder to visualize though)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can use this to predict bond prices!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6" y="1152475"/>
            <a:ext cx="4260300" cy="334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